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9" r:id="rId14"/>
    <p:sldId id="268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57524-135A-774C-AA70-FBE9640245FD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E551A-F192-814C-8E7E-DEA8F805D9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8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63525-0A32-7044-B0C3-387EAD71964D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55DE3-5472-3740-BE70-B5FF5C528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838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55DE3-5472-3740-BE70-B5FF5C5282C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70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55DE3-5472-3740-BE70-B5FF5C5282C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553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55DE3-5472-3740-BE70-B5FF5C5282C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55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520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96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56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30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53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35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307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71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72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78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B15EB-8F43-AC48-A923-EB85AA2D9059}" type="datetimeFigureOut">
              <a:rPr lang="en-US" smtClean="0"/>
              <a:t>12/03/2013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59CDA-8108-034C-8BF5-88451D7D7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58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Algorithms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Martin Saunders</a:t>
            </a:r>
            <a:br>
              <a:rPr lang="en-GB" dirty="0" smtClean="0"/>
            </a:br>
            <a:r>
              <a:rPr lang="en-GB" dirty="0" err="1" smtClean="0"/>
              <a:t>www.martingsaunders.com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5603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9200" dirty="0" smtClean="0"/>
              <a:t>Repeat</a:t>
            </a:r>
            <a:endParaRPr lang="en-GB" sz="19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81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 to Scratch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This is scratch</a:t>
            </a:r>
          </a:p>
          <a:p>
            <a:r>
              <a:rPr lang="en-GB" dirty="0" smtClean="0"/>
              <a:t>Scratch lets you build an algorithm then execute it</a:t>
            </a:r>
          </a:p>
          <a:p>
            <a:r>
              <a:rPr lang="en-GB" dirty="0" smtClean="0"/>
              <a:t>What do you think will happen when we press the green flag? Discuss + write on your whiteboards.</a:t>
            </a:r>
          </a:p>
          <a:p>
            <a:r>
              <a:rPr lang="en-GB" dirty="0" smtClean="0"/>
              <a:t>Open Scratch on your computer by… but don’t mess</a:t>
            </a:r>
          </a:p>
          <a:p>
            <a:r>
              <a:rPr lang="en-GB" dirty="0" smtClean="0"/>
              <a:t>Tour Motion / control </a:t>
            </a:r>
            <a:r>
              <a:rPr lang="en-GB" dirty="0" err="1" smtClean="0"/>
              <a:t>etc</a:t>
            </a:r>
            <a:r>
              <a:rPr lang="en-GB" dirty="0" smtClean="0"/>
              <a:t>, pallet, sprite / scripts / costumes / sounds, stage / sprites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Click “Control” at top left and drag…</a:t>
            </a:r>
          </a:p>
          <a:p>
            <a:r>
              <a:rPr lang="en-GB" dirty="0" smtClean="0"/>
              <a:t>Were you correct about the outcome?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406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Screen Shot 2013-03-05 at 15.57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95" y="0"/>
            <a:ext cx="864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67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Now we’re going to make it a bit more interesting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Drag cat and add beach ball</a:t>
            </a:r>
          </a:p>
          <a:p>
            <a:r>
              <a:rPr lang="en-GB" dirty="0" smtClean="0"/>
              <a:t>Change control to until touching Sprite 2</a:t>
            </a:r>
          </a:p>
          <a:p>
            <a:r>
              <a:rPr lang="en-GB" dirty="0" smtClean="0"/>
              <a:t>What will happen?</a:t>
            </a:r>
          </a:p>
          <a:p>
            <a:r>
              <a:rPr lang="en-GB" dirty="0" smtClean="0"/>
              <a:t>Try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111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3-03-05 at 15.57.34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09" r="-9409"/>
          <a:stretch>
            <a:fillRect/>
          </a:stretch>
        </p:blipFill>
        <p:spPr>
          <a:xfrm>
            <a:off x="4139" y="320260"/>
            <a:ext cx="9161226" cy="6118087"/>
          </a:xfrm>
        </p:spPr>
      </p:pic>
      <p:pic>
        <p:nvPicPr>
          <p:cNvPr id="2" name="Picture 1" descr="Screen Shot 2013-03-05 at 16.08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23" y="22094"/>
            <a:ext cx="864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674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will happen if we hit the flag again?</a:t>
            </a:r>
          </a:p>
          <a:p>
            <a:r>
              <a:rPr lang="en-GB" dirty="0" smtClean="0"/>
              <a:t>What do we want to happen? (reset cat position)</a:t>
            </a:r>
          </a:p>
          <a:p>
            <a:r>
              <a:rPr lang="en-GB" dirty="0" smtClean="0"/>
              <a:t>How do we do that? Talk about x and y coordinates.</a:t>
            </a:r>
          </a:p>
          <a:p>
            <a:r>
              <a:rPr lang="en-GB" dirty="0" smtClean="0"/>
              <a:t>Do it.</a:t>
            </a:r>
          </a:p>
          <a:p>
            <a:r>
              <a:rPr lang="en-GB" dirty="0" smtClean="0"/>
              <a:t>Now lets make the football move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073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3-05 at 16.13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64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62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will happen?</a:t>
            </a:r>
          </a:p>
          <a:p>
            <a:r>
              <a:rPr lang="en-GB" dirty="0" smtClean="0"/>
              <a:t>Do it?</a:t>
            </a:r>
          </a:p>
          <a:p>
            <a:r>
              <a:rPr lang="en-GB" dirty="0" smtClean="0"/>
              <a:t>But, the ball goes in a straight line.</a:t>
            </a:r>
          </a:p>
          <a:p>
            <a:r>
              <a:rPr lang="en-GB" dirty="0" smtClean="0"/>
              <a:t>CHALLENGE, make it bounce around the screen…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862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3-05 at 16.18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2" y="0"/>
            <a:ext cx="864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497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More…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Choose a project to build. Predict what will happen then find out!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923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9.10 </a:t>
            </a:r>
            <a:r>
              <a:rPr lang="en-GB" dirty="0" err="1" smtClean="0"/>
              <a:t>Stompy</a:t>
            </a:r>
            <a:r>
              <a:rPr lang="en-GB" dirty="0" smtClean="0"/>
              <a:t> Zombie Robots</a:t>
            </a:r>
            <a:endParaRPr lang="en-GB" dirty="0" smtClean="0"/>
          </a:p>
          <a:p>
            <a:r>
              <a:rPr lang="en-GB" dirty="0" smtClean="0"/>
              <a:t>9.40 Use words to make instructions</a:t>
            </a:r>
          </a:p>
          <a:p>
            <a:r>
              <a:rPr lang="en-GB" dirty="0" smtClean="0"/>
              <a:t>9.55 </a:t>
            </a:r>
            <a:r>
              <a:rPr lang="en-GB" dirty="0" smtClean="0"/>
              <a:t>Instruction game </a:t>
            </a:r>
            <a:endParaRPr lang="en-GB" dirty="0" smtClean="0"/>
          </a:p>
          <a:p>
            <a:r>
              <a:rPr lang="en-GB" i="1" dirty="0" smtClean="0"/>
              <a:t>10.05 </a:t>
            </a:r>
            <a:r>
              <a:rPr lang="en-GB" i="1" dirty="0" smtClean="0"/>
              <a:t>break</a:t>
            </a:r>
            <a:endParaRPr lang="en-GB" i="1" dirty="0" smtClean="0"/>
          </a:p>
          <a:p>
            <a:r>
              <a:rPr lang="en-GB" dirty="0" smtClean="0"/>
              <a:t>10.20 </a:t>
            </a:r>
            <a:r>
              <a:rPr lang="en-GB" dirty="0" smtClean="0"/>
              <a:t>Intro </a:t>
            </a:r>
            <a:r>
              <a:rPr lang="en-GB" dirty="0" smtClean="0"/>
              <a:t>to scratch + guided project. Predict &amp; make more</a:t>
            </a:r>
          </a:p>
          <a:p>
            <a:r>
              <a:rPr lang="en-GB" dirty="0" smtClean="0"/>
              <a:t>12.30 lunch</a:t>
            </a:r>
          </a:p>
          <a:p>
            <a:r>
              <a:rPr lang="en-GB" dirty="0" smtClean="0"/>
              <a:t>1.30 start with samples + make whatever</a:t>
            </a:r>
          </a:p>
          <a:p>
            <a:r>
              <a:rPr lang="en-GB" i="1" dirty="0" smtClean="0"/>
              <a:t>2.30 end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141497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Screen Shot 2013-03-05 at 16.50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73" y="0"/>
            <a:ext cx="864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144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Screen Shot 2013-03-05 at 17.43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26" y="0"/>
            <a:ext cx="864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19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pic>
        <p:nvPicPr>
          <p:cNvPr id="5" name="Content Placeholder 4" descr="Screen Shot 2013-03-05 at 17.43.3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141" r="-22141"/>
          <a:stretch>
            <a:fillRect/>
          </a:stretch>
        </p:blipFill>
        <p:spPr/>
      </p:pic>
      <p:sp>
        <p:nvSpPr>
          <p:cNvPr id="6" name="Donut 5"/>
          <p:cNvSpPr/>
          <p:nvPr/>
        </p:nvSpPr>
        <p:spPr>
          <a:xfrm>
            <a:off x="4524692" y="4710078"/>
            <a:ext cx="588759" cy="588759"/>
          </a:xfrm>
          <a:prstGeom prst="donut">
            <a:avLst>
              <a:gd name="adj" fmla="val 473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3466022" y="2213059"/>
            <a:ext cx="588759" cy="588759"/>
          </a:xfrm>
          <a:prstGeom prst="donut">
            <a:avLst>
              <a:gd name="adj" fmla="val 473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741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Screen Shot 2013-03-05 at 18.18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3970"/>
            <a:ext cx="9144000" cy="591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89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Screen Shot 2013-03-05 at 18.35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49" y="0"/>
            <a:ext cx="8642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75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Screen Shot 2013-03-05 at 18.35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32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02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Screen Shot 2013-03-05 at 18.35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32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96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949739"/>
            <a:ext cx="7772400" cy="4819236"/>
          </a:xfrm>
        </p:spPr>
        <p:txBody>
          <a:bodyPr anchor="ctr">
            <a:noAutofit/>
          </a:bodyPr>
          <a:lstStyle/>
          <a:p>
            <a:pPr algn="ctr"/>
            <a:r>
              <a:rPr lang="en-GB" sz="3200" dirty="0" smtClean="0"/>
              <a:t>An algorithm is a specific set of instructions for carrying out a procedure or solving a problem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856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25217"/>
            <a:ext cx="7772400" cy="4108174"/>
          </a:xfrm>
        </p:spPr>
        <p:txBody>
          <a:bodyPr>
            <a:noAutofit/>
          </a:bodyPr>
          <a:lstStyle/>
          <a:p>
            <a:r>
              <a:rPr lang="en-GB" sz="19200" dirty="0" smtClean="0"/>
              <a:t>While</a:t>
            </a:r>
            <a:endParaRPr lang="en-GB" sz="19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095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9200" dirty="0" smtClean="0"/>
              <a:t>If</a:t>
            </a:r>
            <a:endParaRPr lang="en-GB" sz="19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550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9200" dirty="0" smtClean="0"/>
              <a:t>Until</a:t>
            </a:r>
            <a:endParaRPr lang="en-GB" sz="19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93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9200" dirty="0" smtClean="0"/>
              <a:t>Else</a:t>
            </a:r>
            <a:endParaRPr lang="en-GB" sz="19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646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9200" dirty="0" smtClean="0"/>
              <a:t>True</a:t>
            </a:r>
            <a:endParaRPr lang="en-GB" sz="19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810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19200" dirty="0" smtClean="0"/>
              <a:t>False</a:t>
            </a:r>
            <a:endParaRPr lang="en-GB" sz="19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81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269</Words>
  <Application>Microsoft Macintosh PowerPoint</Application>
  <PresentationFormat>On-screen Show (4:3)</PresentationFormat>
  <Paragraphs>47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Algorithms</vt:lpstr>
      <vt:lpstr>Schedule</vt:lpstr>
      <vt:lpstr>An algorithm is a specific set of instructions for carrying out a procedure or solving a problem</vt:lpstr>
      <vt:lpstr>While</vt:lpstr>
      <vt:lpstr>If</vt:lpstr>
      <vt:lpstr>Until</vt:lpstr>
      <vt:lpstr>Else</vt:lpstr>
      <vt:lpstr>True</vt:lpstr>
      <vt:lpstr>False</vt:lpstr>
      <vt:lpstr>Repeat</vt:lpstr>
      <vt:lpstr>Intro to Scratch</vt:lpstr>
      <vt:lpstr>PowerPoint Presentation</vt:lpstr>
      <vt:lpstr>Now we’re going to make it a bit more interesting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More…</vt:lpstr>
      <vt:lpstr>PowerPoint Presentation</vt:lpstr>
      <vt:lpstr>PowerPoint Presentation</vt:lpstr>
      <vt:lpstr>Background</vt:lpstr>
      <vt:lpstr>PowerPoint Presentation</vt:lpstr>
      <vt:lpstr>PowerPoint Presentation</vt:lpstr>
      <vt:lpstr>PowerPoint Presentation</vt:lpstr>
      <vt:lpstr>PowerPoint Presentation</vt:lpstr>
    </vt:vector>
  </TitlesOfParts>
  <Company>MS Internet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Day</dc:title>
  <dc:creator>Martin Saunders</dc:creator>
  <cp:lastModifiedBy>Martin Saunders</cp:lastModifiedBy>
  <cp:revision>15</cp:revision>
  <cp:lastPrinted>2013-03-05T22:04:31Z</cp:lastPrinted>
  <dcterms:created xsi:type="dcterms:W3CDTF">2013-03-05T15:38:30Z</dcterms:created>
  <dcterms:modified xsi:type="dcterms:W3CDTF">2013-03-12T22:16:29Z</dcterms:modified>
</cp:coreProperties>
</file>